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59" r:id="rId9"/>
    <p:sldId id="262" r:id="rId1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daele Yosha" userId="9e46ddaf-df5a-4623-8add-fe0b947d6181" providerId="ADAL" clId="{C0C05178-E97F-4600-9777-1D4069F9BFD8}"/>
    <pc:docChg chg="custSel modSld">
      <pc:chgData name="Vandaele Yosha" userId="9e46ddaf-df5a-4623-8add-fe0b947d6181" providerId="ADAL" clId="{C0C05178-E97F-4600-9777-1D4069F9BFD8}" dt="2021-12-17T14:48:31.752" v="124" actId="114"/>
      <pc:docMkLst>
        <pc:docMk/>
      </pc:docMkLst>
      <pc:sldChg chg="modSp mod">
        <pc:chgData name="Vandaele Yosha" userId="9e46ddaf-df5a-4623-8add-fe0b947d6181" providerId="ADAL" clId="{C0C05178-E97F-4600-9777-1D4069F9BFD8}" dt="2021-12-17T14:48:31.752" v="124" actId="114"/>
        <pc:sldMkLst>
          <pc:docMk/>
          <pc:sldMk cId="949077770" sldId="256"/>
        </pc:sldMkLst>
        <pc:spChg chg="mod">
          <ac:chgData name="Vandaele Yosha" userId="9e46ddaf-df5a-4623-8add-fe0b947d6181" providerId="ADAL" clId="{C0C05178-E97F-4600-9777-1D4069F9BFD8}" dt="2021-12-17T14:48:31.752" v="124" actId="114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  <pc:docChgLst>
    <pc:chgData name="Boury Fries" userId="3f8d8554-fab3-4764-ac68-3715b85b6c80" providerId="ADAL" clId="{4E627FB3-04C7-446E-862B-D79CBD804048}"/>
    <pc:docChg chg="addSld modSld">
      <pc:chgData name="Boury Fries" userId="3f8d8554-fab3-4764-ac68-3715b85b6c80" providerId="ADAL" clId="{4E627FB3-04C7-446E-862B-D79CBD804048}" dt="2023-11-28T13:45:50.997" v="81" actId="20577"/>
      <pc:docMkLst>
        <pc:docMk/>
      </pc:docMkLst>
      <pc:sldChg chg="modSp mod">
        <pc:chgData name="Boury Fries" userId="3f8d8554-fab3-4764-ac68-3715b85b6c80" providerId="ADAL" clId="{4E627FB3-04C7-446E-862B-D79CBD804048}" dt="2023-11-28T13:43:47.989" v="31" actId="20577"/>
        <pc:sldMkLst>
          <pc:docMk/>
          <pc:sldMk cId="1114309558" sldId="257"/>
        </pc:sldMkLst>
        <pc:spChg chg="mod">
          <ac:chgData name="Boury Fries" userId="3f8d8554-fab3-4764-ac68-3715b85b6c80" providerId="ADAL" clId="{4E627FB3-04C7-446E-862B-D79CBD804048}" dt="2023-11-28T13:43:47.989" v="31" actId="20577"/>
          <ac:spMkLst>
            <pc:docMk/>
            <pc:sldMk cId="1114309558" sldId="257"/>
            <ac:spMk id="3" creationId="{64915428-ACD8-4B22-96DC-2806680ED3AB}"/>
          </ac:spMkLst>
        </pc:spChg>
      </pc:sldChg>
      <pc:sldChg chg="modSp mod">
        <pc:chgData name="Boury Fries" userId="3f8d8554-fab3-4764-ac68-3715b85b6c80" providerId="ADAL" clId="{4E627FB3-04C7-446E-862B-D79CBD804048}" dt="2023-11-28T13:44:13.807" v="39" actId="20577"/>
        <pc:sldMkLst>
          <pc:docMk/>
          <pc:sldMk cId="160499841" sldId="258"/>
        </pc:sldMkLst>
        <pc:spChg chg="mod">
          <ac:chgData name="Boury Fries" userId="3f8d8554-fab3-4764-ac68-3715b85b6c80" providerId="ADAL" clId="{4E627FB3-04C7-446E-862B-D79CBD804048}" dt="2023-11-28T13:44:13.807" v="39" actId="20577"/>
          <ac:spMkLst>
            <pc:docMk/>
            <pc:sldMk cId="160499841" sldId="258"/>
            <ac:spMk id="3" creationId="{64915428-ACD8-4B22-96DC-2806680ED3AB}"/>
          </ac:spMkLst>
        </pc:spChg>
      </pc:sldChg>
      <pc:sldChg chg="modSp mod">
        <pc:chgData name="Boury Fries" userId="3f8d8554-fab3-4764-ac68-3715b85b6c80" providerId="ADAL" clId="{4E627FB3-04C7-446E-862B-D79CBD804048}" dt="2023-11-28T13:45:43.430" v="76" actId="20577"/>
        <pc:sldMkLst>
          <pc:docMk/>
          <pc:sldMk cId="3267762851" sldId="259"/>
        </pc:sldMkLst>
        <pc:spChg chg="mod">
          <ac:chgData name="Boury Fries" userId="3f8d8554-fab3-4764-ac68-3715b85b6c80" providerId="ADAL" clId="{4E627FB3-04C7-446E-862B-D79CBD804048}" dt="2023-11-28T13:45:43.430" v="76" actId="20577"/>
          <ac:spMkLst>
            <pc:docMk/>
            <pc:sldMk cId="3267762851" sldId="259"/>
            <ac:spMk id="2" creationId="{EF6BB071-C63E-40D3-93C6-9F99F27862FE}"/>
          </ac:spMkLst>
        </pc:spChg>
        <pc:spChg chg="mod">
          <ac:chgData name="Boury Fries" userId="3f8d8554-fab3-4764-ac68-3715b85b6c80" providerId="ADAL" clId="{4E627FB3-04C7-446E-862B-D79CBD804048}" dt="2023-11-28T13:45:40.351" v="72" actId="6549"/>
          <ac:spMkLst>
            <pc:docMk/>
            <pc:sldMk cId="3267762851" sldId="259"/>
            <ac:spMk id="3" creationId="{64915428-ACD8-4B22-96DC-2806680ED3AB}"/>
          </ac:spMkLst>
        </pc:spChg>
      </pc:sldChg>
      <pc:sldChg chg="modSp add mod">
        <pc:chgData name="Boury Fries" userId="3f8d8554-fab3-4764-ac68-3715b85b6c80" providerId="ADAL" clId="{4E627FB3-04C7-446E-862B-D79CBD804048}" dt="2023-11-28T13:45:50.997" v="81" actId="20577"/>
        <pc:sldMkLst>
          <pc:docMk/>
          <pc:sldMk cId="1652142467" sldId="262"/>
        </pc:sldMkLst>
        <pc:spChg chg="mod">
          <ac:chgData name="Boury Fries" userId="3f8d8554-fab3-4764-ac68-3715b85b6c80" providerId="ADAL" clId="{4E627FB3-04C7-446E-862B-D79CBD804048}" dt="2023-11-28T13:45:46.970" v="80" actId="20577"/>
          <ac:spMkLst>
            <pc:docMk/>
            <pc:sldMk cId="1652142467" sldId="262"/>
            <ac:spMk id="2" creationId="{EF6BB071-C63E-40D3-93C6-9F99F27862FE}"/>
          </ac:spMkLst>
        </pc:spChg>
        <pc:spChg chg="mod">
          <ac:chgData name="Boury Fries" userId="3f8d8554-fab3-4764-ac68-3715b85b6c80" providerId="ADAL" clId="{4E627FB3-04C7-446E-862B-D79CBD804048}" dt="2023-11-28T13:45:50.997" v="81" actId="20577"/>
          <ac:spMkLst>
            <pc:docMk/>
            <pc:sldMk cId="1652142467" sldId="262"/>
            <ac:spMk id="3" creationId="{64915428-ACD8-4B22-96DC-2806680ED3AB}"/>
          </ac:spMkLst>
        </pc:spChg>
      </pc:sldChg>
    </pc:docChg>
  </pc:docChgLst>
  <pc:docChgLst>
    <pc:chgData name="Vandaele Yosha" userId="S::yosha.vandaele@howest.be::9e46ddaf-df5a-4623-8add-fe0b947d6181" providerId="AD" clId="Web-{E204D132-4CFC-4F24-0FBD-6FDAF349B147}"/>
    <pc:docChg chg="modSld">
      <pc:chgData name="Vandaele Yosha" userId="S::yosha.vandaele@howest.be::9e46ddaf-df5a-4623-8add-fe0b947d6181" providerId="AD" clId="Web-{E204D132-4CFC-4F24-0FBD-6FDAF349B147}" dt="2021-12-17T14:47:42.196" v="195" actId="20577"/>
      <pc:docMkLst>
        <pc:docMk/>
      </pc:docMkLst>
      <pc:sldChg chg="modSp">
        <pc:chgData name="Vandaele Yosha" userId="S::yosha.vandaele@howest.be::9e46ddaf-df5a-4623-8add-fe0b947d6181" providerId="AD" clId="Web-{E204D132-4CFC-4F24-0FBD-6FDAF349B147}" dt="2021-12-17T14:47:42.196" v="195" actId="20577"/>
        <pc:sldMkLst>
          <pc:docMk/>
          <pc:sldMk cId="949077770" sldId="256"/>
        </pc:sldMkLst>
        <pc:spChg chg="mod">
          <ac:chgData name="Vandaele Yosha" userId="S::yosha.vandaele@howest.be::9e46ddaf-df5a-4623-8add-fe0b947d6181" providerId="AD" clId="Web-{E204D132-4CFC-4F24-0FBD-6FDAF349B147}" dt="2021-12-17T14:47:42.196" v="195" actId="20577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AAC4-8D12-47CF-BE43-7EB46A4D5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9AEBC-7606-4ADC-B5B0-6A3BC80A2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DAEE-C80D-4F35-B786-91FB7CA4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E275-2AB5-4A66-A8E8-90F9ABC8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A5F36-6144-4864-8555-3C920AD7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827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8EC-44E3-4FD6-AF24-AC5021AF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38C05-3BE4-4F1F-A85F-EBF60F029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A43FC-668F-4A16-B33A-A1704CA8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EA9D-B745-4822-9D4F-8E34B45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1FCBD-2F9B-4E40-B993-5543BC62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554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62F4C-847A-45E8-89DF-86FADD929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5F776-752A-4772-8F18-20F7169A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0D1A1-5C8E-4021-A99C-3556DF8A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59EE-6B67-4900-9B15-8052B4D9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93B4-0982-4C28-9583-53F588B9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44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51CC-2784-471A-819A-0BB647B6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8D80-3B7B-4F28-AEFD-D834AEBC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208A-B304-4974-A753-A386793B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3DB3-E76E-4DCC-A934-DE6FC576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E50E5-487F-4F26-B329-FF396CB2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258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2E1F-FBE7-4F65-94C7-B636380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9729-7ECE-4365-98F3-8DFF780FE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8B8C-4C53-4B4C-BD2C-864D0D7B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CEA2-7CAF-4851-A38B-618DD21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B7E0B-5EA5-473D-BF56-D86D080A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676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35E0-152D-4AF7-BD87-955474D0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89FBD-9AF6-494E-A906-31E047899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9ECF5-FC69-44A2-865A-BF59EEA41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4A24-6932-4F11-BD5E-0F51DF2B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A03F3-39FB-4D6C-8751-A7EDF60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43C9F-1845-44AD-86AA-8D2EC39E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249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56D3-AB15-4310-A6DA-FCCC1300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4F9E5-544E-408F-9A5B-5A9D043BB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4E7D5-72F6-463A-BA78-97C231B73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0D308-9D2F-4E2B-98E8-42F65039F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D9437-C09B-4818-B72A-8E54A3BA3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95E20-1927-449F-8CA5-4628C2F5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8AC43-B655-428D-AE3D-DB74BBB1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E8EE6-694D-461F-AE93-765F8A3E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57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436E-1F26-4110-83C7-943D2F4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8F822-E6C7-462B-97CD-78D3D4DF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244D-E53E-43D0-A4F2-9C9D674B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03CDC-F7C2-4A6E-A008-CEB3A6D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566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3D8CF-1BB0-4BB5-A3C3-69A22ECD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AB160-C248-403F-AD25-158A965B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B489-7B94-4B54-B3AF-E8AF8FD5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806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942C-8A0D-4781-A8F3-57B3EE3C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01E5-1D61-43C7-B6CD-7037DCB1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A444E-E01C-4A28-83F1-E48254F6B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8AD5B-93CF-4725-B418-C1ADE03F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9DC45-0596-4AB3-91ED-EC8B0A88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3885-5DD4-4DA8-B5F5-40745170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037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9836-3F3C-4E2F-9190-DEB510EE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6E0E5-A1D5-4606-A4EC-5A8116A48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41ED8-FBEC-48EB-B5A6-F5032E101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DA45B-1955-45CA-80B0-66008EC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90FA-53E2-41CE-BD63-ECA490D3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A9B8D-2082-4BE4-BCE5-07F8F933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786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89769-7B4A-4C8C-94A2-1CE676F4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6073D-45AC-4934-9FAA-61975D5C0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75320-EECE-4069-9EC1-5688F7A88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5877-2B37-48E7-8B6D-4D4ED486130A}" type="datetimeFigureOut">
              <a:rPr lang="en-BE" smtClean="0"/>
              <a:t>11/18/2024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D776-80A5-466B-B9A0-F462DF91C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0D87A-C974-47EE-BF90-816BF0B07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817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com/app/board/uXjVN4ejSo8=/?share_link_id=86451307756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5F04-C22A-42D7-B131-70E81FD94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GPP Exam: Zombie AI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907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, diagram, lijn, kaart">
            <a:extLst>
              <a:ext uri="{FF2B5EF4-FFF2-40B4-BE49-F238E27FC236}">
                <a16:creationId xmlns:a16="http://schemas.microsoft.com/office/drawing/2014/main" id="{98FE8B7F-42F2-2F26-D804-D5CFB0A4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6" y="1216201"/>
            <a:ext cx="5603068" cy="5641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Making</a:t>
            </a:r>
            <a:endParaRPr lang="en-BE"/>
          </a:p>
        </p:txBody>
      </p:sp>
      <p:pic>
        <p:nvPicPr>
          <p:cNvPr id="11" name="Afbeelding 10" descr="Afbeelding met tekst, diagram, nummer&#10;&#10;Automatisch gegenereerde beschrijving">
            <a:extLst>
              <a:ext uri="{FF2B5EF4-FFF2-40B4-BE49-F238E27FC236}">
                <a16:creationId xmlns:a16="http://schemas.microsoft.com/office/drawing/2014/main" id="{608D159B-D452-066A-41DA-FD4005BCF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348" y="1216201"/>
            <a:ext cx="6094652" cy="564179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2BFC8AA3-F873-94A9-8586-77BC7385861E}"/>
              </a:ext>
            </a:extLst>
          </p:cNvPr>
          <p:cNvSpPr txBox="1"/>
          <p:nvPr/>
        </p:nvSpPr>
        <p:spPr>
          <a:xfrm>
            <a:off x="4809744" y="843240"/>
            <a:ext cx="748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hlinkClick r:id="rId4"/>
              </a:rPr>
              <a:t>https://miro.com/app/board/uXjVN4ejSo8=/?share_link_id=864513077568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430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Enemy handling</a:t>
            </a:r>
            <a:endParaRPr lang="en-BE"/>
          </a:p>
        </p:txBody>
      </p:sp>
      <p:pic>
        <p:nvPicPr>
          <p:cNvPr id="7" name="Afbeelding 6" descr="Afbeelding met tekst, scherm, schermopname, Multimediasoftware&#10;&#10;Automatisch gegenereerde beschrijving">
            <a:extLst>
              <a:ext uri="{FF2B5EF4-FFF2-40B4-BE49-F238E27FC236}">
                <a16:creationId xmlns:a16="http://schemas.microsoft.com/office/drawing/2014/main" id="{02E5779A-3DEE-694A-B801-2258B23FE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6" y="1324546"/>
            <a:ext cx="91154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3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93"/>
            <a:ext cx="10515600" cy="1325563"/>
          </a:xfrm>
        </p:spPr>
        <p:txBody>
          <a:bodyPr/>
          <a:lstStyle/>
          <a:p>
            <a:r>
              <a:rPr lang="en-US" dirty="0"/>
              <a:t>Inventory</a:t>
            </a:r>
            <a:endParaRPr lang="en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9575AE8-84C5-586A-7084-C0CDB964E727}"/>
              </a:ext>
            </a:extLst>
          </p:cNvPr>
          <p:cNvSpPr txBox="1"/>
          <p:nvPr/>
        </p:nvSpPr>
        <p:spPr>
          <a:xfrm>
            <a:off x="405517" y="1145156"/>
            <a:ext cx="55868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BE" sz="1400" b="1" dirty="0"/>
              <a:t>Item Handling: </a:t>
            </a:r>
          </a:p>
          <a:p>
            <a:pPr algn="just"/>
            <a:r>
              <a:rPr lang="nl-BE" sz="1400" dirty="0"/>
              <a:t>gevonden items binnen het FOV worden opgeslagen als </a:t>
            </a:r>
            <a:r>
              <a:rPr lang="nl-BE" sz="1400" b="1" dirty="0"/>
              <a:t>&lt;ID, ItemType&gt;</a:t>
            </a:r>
            <a:r>
              <a:rPr lang="nl-BE" sz="1400" dirty="0"/>
              <a:t> met een </a:t>
            </a:r>
            <a:r>
              <a:rPr lang="nl-BE" sz="1400" b="1" dirty="0"/>
              <a:t>isVisited-status.</a:t>
            </a:r>
          </a:p>
          <a:p>
            <a:pPr algn="just"/>
            <a:endParaRPr lang="nl-BE" sz="1400" b="1" dirty="0"/>
          </a:p>
          <a:p>
            <a:pPr algn="just"/>
            <a:r>
              <a:rPr lang="nl-BE" sz="1400" b="1" dirty="0"/>
              <a:t>Targeting: </a:t>
            </a:r>
          </a:p>
          <a:p>
            <a:pPr algn="just"/>
            <a:r>
              <a:rPr lang="nl-BE" sz="1400" dirty="0"/>
              <a:t>Eerst gevonden item wordt target; in </a:t>
            </a:r>
            <a:r>
              <a:rPr lang="nl-BE" sz="1400" b="1" dirty="0"/>
              <a:t>grab range </a:t>
            </a:r>
            <a:r>
              <a:rPr lang="nl-BE" sz="1400" dirty="0"/>
              <a:t>wordt het toegevoegd aan de inventory en </a:t>
            </a:r>
            <a:r>
              <a:rPr lang="nl-BE" sz="1400" b="1" dirty="0"/>
              <a:t>isVisited op true </a:t>
            </a:r>
            <a:r>
              <a:rPr lang="nl-BE" sz="1400" dirty="0"/>
              <a:t>gezet.</a:t>
            </a:r>
          </a:p>
          <a:p>
            <a:pPr algn="just"/>
            <a:endParaRPr lang="nl-BE" sz="1400" dirty="0"/>
          </a:p>
          <a:p>
            <a:pPr algn="just"/>
            <a:r>
              <a:rPr lang="nl-BE" sz="1400" b="1" dirty="0"/>
              <a:t>Respawn: </a:t>
            </a:r>
          </a:p>
          <a:p>
            <a:pPr algn="just"/>
            <a:r>
              <a:rPr lang="nl-BE" sz="1400" dirty="0"/>
              <a:t>isVisited </a:t>
            </a:r>
            <a:r>
              <a:rPr lang="nl-BE" sz="1400" b="1" dirty="0"/>
              <a:t>reset na een minuut</a:t>
            </a:r>
            <a:r>
              <a:rPr lang="nl-BE" sz="1400" dirty="0"/>
              <a:t>, zodat respawned items opnieuw bezocht kunnen worden.</a:t>
            </a:r>
          </a:p>
          <a:p>
            <a:pPr algn="just"/>
            <a:endParaRPr lang="nl-BE" sz="1400" dirty="0"/>
          </a:p>
          <a:p>
            <a:pPr algn="just"/>
            <a:r>
              <a:rPr lang="nl-BE" sz="1400" b="1" dirty="0"/>
              <a:t>Target selectie</a:t>
            </a:r>
            <a:r>
              <a:rPr lang="nl-BE" sz="1400" dirty="0"/>
              <a:t>: </a:t>
            </a:r>
          </a:p>
          <a:p>
            <a:pPr algn="just"/>
            <a:r>
              <a:rPr lang="nl-BE" sz="1400" dirty="0"/>
              <a:t>Als geen target beschikbaar is, kiest de manager een onbezocht opgeslagen item als nieuw doel.</a:t>
            </a:r>
          </a:p>
          <a:p>
            <a:pPr algn="just"/>
            <a:endParaRPr lang="nl-BE" sz="1400" dirty="0"/>
          </a:p>
          <a:p>
            <a:pPr algn="just"/>
            <a:r>
              <a:rPr lang="nl-BE" sz="1400" b="1" dirty="0"/>
              <a:t>Items oppakken</a:t>
            </a:r>
            <a:r>
              <a:rPr lang="nl-BE" sz="1400" dirty="0"/>
              <a:t>:</a:t>
            </a:r>
          </a:p>
          <a:p>
            <a:pPr algn="just"/>
            <a:r>
              <a:rPr lang="nl-BE" sz="1400" b="1" dirty="0"/>
              <a:t>-      Lege slots</a:t>
            </a:r>
            <a:r>
              <a:rPr lang="nl-BE" sz="1400" dirty="0"/>
              <a:t>: Item wordt toegevoegd.</a:t>
            </a:r>
          </a:p>
          <a:p>
            <a:pPr marL="285750" indent="-285750" algn="just">
              <a:buFontTx/>
              <a:buChar char="-"/>
            </a:pPr>
            <a:r>
              <a:rPr lang="nl-BE" sz="1400" b="1" dirty="0"/>
              <a:t>Speciale slots: </a:t>
            </a:r>
            <a:r>
              <a:rPr lang="nl-BE" sz="1400" dirty="0"/>
              <a:t>Shotgun/pistool hebben altijd gereserveerde slots</a:t>
            </a:r>
          </a:p>
          <a:p>
            <a:pPr marL="285750" indent="-285750" algn="just">
              <a:buFontTx/>
              <a:buChar char="-"/>
            </a:pPr>
            <a:r>
              <a:rPr lang="nl-BE" sz="1400" b="1" dirty="0"/>
              <a:t>Volzette slots</a:t>
            </a:r>
            <a:r>
              <a:rPr lang="nl-BE" sz="1400" dirty="0"/>
              <a:t>: Item </a:t>
            </a:r>
            <a:r>
              <a:rPr lang="nl-BE" sz="1400" b="1" dirty="0"/>
              <a:t>met laagste waarde </a:t>
            </a:r>
            <a:r>
              <a:rPr lang="nl-BE" sz="1400" dirty="0"/>
              <a:t>(health/stamina/ammo) wordt </a:t>
            </a:r>
            <a:r>
              <a:rPr lang="nl-BE" sz="1400" b="1" dirty="0"/>
              <a:t>vervangen</a:t>
            </a:r>
            <a:r>
              <a:rPr lang="nl-BE" sz="1400" dirty="0"/>
              <a:t>;  anders wordt het </a:t>
            </a:r>
            <a:r>
              <a:rPr lang="nl-BE" sz="1400" b="1" dirty="0"/>
              <a:t>nieuwe item vernietigd.</a:t>
            </a:r>
          </a:p>
          <a:p>
            <a:pPr marL="285750" indent="-285750" algn="just">
              <a:buFontTx/>
              <a:buChar char="-"/>
            </a:pPr>
            <a:endParaRPr lang="nl-BE" sz="1400" b="1" dirty="0"/>
          </a:p>
          <a:p>
            <a:pPr algn="just"/>
            <a:r>
              <a:rPr lang="nl-BE" sz="1400" b="1" dirty="0"/>
              <a:t>Garbage handling: </a:t>
            </a:r>
          </a:p>
          <a:p>
            <a:pPr algn="just"/>
            <a:r>
              <a:rPr lang="nl-BE" sz="1400" dirty="0"/>
              <a:t>Onbruikbare items worden </a:t>
            </a:r>
            <a:r>
              <a:rPr lang="nl-BE" sz="1400" b="1" dirty="0"/>
              <a:t>automatisch verwijderd.</a:t>
            </a:r>
          </a:p>
        </p:txBody>
      </p:sp>
      <p:pic>
        <p:nvPicPr>
          <p:cNvPr id="9" name="Afbeelding 8" descr="Afbeelding met tekst, schermopname, software">
            <a:extLst>
              <a:ext uri="{FF2B5EF4-FFF2-40B4-BE49-F238E27FC236}">
                <a16:creationId xmlns:a16="http://schemas.microsoft.com/office/drawing/2014/main" id="{8521CB7D-30EC-A0FD-A074-ABBA6D2DD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1" y="1145156"/>
            <a:ext cx="5918743" cy="55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- Steering</a:t>
            </a:r>
            <a:endParaRPr lang="en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0F48D9D-E1B2-D89D-A0A7-4A79499FBD5B}"/>
              </a:ext>
            </a:extLst>
          </p:cNvPr>
          <p:cNvSpPr txBox="1"/>
          <p:nvPr/>
        </p:nvSpPr>
        <p:spPr>
          <a:xfrm>
            <a:off x="780288" y="1556926"/>
            <a:ext cx="47335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/>
              <a:t>9 types</a:t>
            </a:r>
            <a:r>
              <a:rPr lang="nl-BE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nl-BE" sz="1400" b="1" dirty="0"/>
              <a:t>4 basic</a:t>
            </a:r>
            <a:r>
              <a:rPr lang="nl-BE" sz="1400" dirty="0"/>
              <a:t>: Seek, Flee, Arrive, Face (voor </a:t>
            </a:r>
            <a:r>
              <a:rPr lang="nl-BE" sz="1400" b="1" dirty="0"/>
              <a:t>exploratie</a:t>
            </a:r>
            <a:r>
              <a:rPr lang="nl-BE" sz="1400" dirty="0"/>
              <a:t>).</a:t>
            </a:r>
          </a:p>
          <a:p>
            <a:pPr marL="285750" indent="-285750">
              <a:buFontTx/>
              <a:buChar char="-"/>
            </a:pPr>
            <a:r>
              <a:rPr lang="nl-BE" sz="1400" b="1" dirty="0"/>
              <a:t>2 blended</a:t>
            </a:r>
            <a:r>
              <a:rPr lang="nl-BE" sz="1400" dirty="0"/>
              <a:t>: SeekAndFace, FleeAndFace (voor items en vijanden).</a:t>
            </a:r>
          </a:p>
          <a:p>
            <a:r>
              <a:rPr lang="nl-BE" sz="1400" b="1" dirty="0"/>
              <a:t>Toepassing</a:t>
            </a:r>
            <a:r>
              <a:rPr lang="nl-BE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nl-BE" sz="1400" dirty="0"/>
              <a:t>Basic behaviors voor </a:t>
            </a:r>
            <a:r>
              <a:rPr lang="nl-BE" sz="1400" b="1" dirty="0"/>
              <a:t>verkennen</a:t>
            </a:r>
            <a:r>
              <a:rPr lang="nl-BE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nl-BE" sz="1400" dirty="0"/>
              <a:t>Blended behaviors voor </a:t>
            </a:r>
            <a:r>
              <a:rPr lang="nl-BE" sz="1400" b="1" dirty="0"/>
              <a:t>item- en enemy-handling.</a:t>
            </a:r>
          </a:p>
        </p:txBody>
      </p:sp>
      <p:pic>
        <p:nvPicPr>
          <p:cNvPr id="8" name="Afbeelding 7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9823EA1E-F93D-9578-7AA2-3727ACB7E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32" y="1556926"/>
            <a:ext cx="6544588" cy="1286054"/>
          </a:xfrm>
          <a:prstGeom prst="rect">
            <a:avLst/>
          </a:prstGeom>
        </p:spPr>
      </p:pic>
      <p:pic>
        <p:nvPicPr>
          <p:cNvPr id="10" name="Afbeelding 9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D685FF89-F523-F960-A55A-4EDBCED0D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37" y="3354284"/>
            <a:ext cx="7659169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</a:t>
            </a:r>
            <a:r>
              <a:rPr lang="en-US"/>
              <a:t>- Exploration</a:t>
            </a:r>
            <a:endParaRPr lang="en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0DA12DC-7A36-F283-0CC5-0C486EA834B1}"/>
              </a:ext>
            </a:extLst>
          </p:cNvPr>
          <p:cNvSpPr txBox="1"/>
          <p:nvPr/>
        </p:nvSpPr>
        <p:spPr>
          <a:xfrm>
            <a:off x="313413" y="1570835"/>
            <a:ext cx="10515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/>
              <a:t>Expanding Square Search</a:t>
            </a:r>
            <a:r>
              <a:rPr lang="nl-NL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nl-NL" sz="1400" b="1" dirty="0"/>
              <a:t>Patroon</a:t>
            </a:r>
            <a:r>
              <a:rPr lang="nl-NL" sz="1400" dirty="0"/>
              <a:t>: </a:t>
            </a:r>
            <a:r>
              <a:rPr lang="nl-NL" sz="1400" b="1" dirty="0"/>
              <a:t>Spiraalvormig</a:t>
            </a:r>
            <a:r>
              <a:rPr lang="nl-NL" sz="1400" dirty="0"/>
              <a:t> van binnen naar buiten.</a:t>
            </a:r>
          </a:p>
          <a:p>
            <a:pPr marL="285750" indent="-285750">
              <a:buFontTx/>
              <a:buChar char="-"/>
            </a:pPr>
            <a:r>
              <a:rPr lang="nl-NL" sz="1400" b="1" dirty="0"/>
              <a:t>Legs</a:t>
            </a:r>
            <a:r>
              <a:rPr lang="nl-NL" sz="1400" dirty="0"/>
              <a:t>: Beweging in </a:t>
            </a:r>
            <a:r>
              <a:rPr lang="nl-NL" sz="1400" b="1" dirty="0"/>
              <a:t>richting van de klok </a:t>
            </a:r>
            <a:r>
              <a:rPr lang="nl-NL" sz="1400" dirty="0"/>
              <a:t>met stappen in cellen.</a:t>
            </a:r>
          </a:p>
          <a:p>
            <a:pPr marL="285750" indent="-285750">
              <a:buFontTx/>
              <a:buChar char="-"/>
            </a:pPr>
            <a:r>
              <a:rPr lang="nl-NL" sz="1400" b="1" dirty="0"/>
              <a:t>Opslag</a:t>
            </a:r>
            <a:r>
              <a:rPr lang="nl-NL" sz="1400" dirty="0"/>
              <a:t>: Cellen van een leg worden in een </a:t>
            </a:r>
            <a:r>
              <a:rPr lang="nl-NL" sz="1400" b="1" dirty="0"/>
              <a:t>queue</a:t>
            </a:r>
            <a:r>
              <a:rPr lang="nl-NL" sz="1400" dirty="0"/>
              <a:t> opgeslagen.</a:t>
            </a:r>
          </a:p>
          <a:p>
            <a:pPr marL="285750" indent="-285750">
              <a:buFontTx/>
              <a:buChar char="-"/>
            </a:pPr>
            <a:r>
              <a:rPr lang="nl-NL" sz="1400" b="1" dirty="0"/>
              <a:t>Hervatting</a:t>
            </a:r>
            <a:r>
              <a:rPr lang="nl-NL" sz="1400" dirty="0"/>
              <a:t>: Vervolg vanaf laatst </a:t>
            </a:r>
            <a:r>
              <a:rPr lang="nl-NL" sz="1400" b="1" dirty="0"/>
              <a:t>opgeslagen</a:t>
            </a:r>
            <a:r>
              <a:rPr lang="nl-NL" sz="1400" dirty="0"/>
              <a:t> cel bij onderbreking.</a:t>
            </a:r>
            <a:endParaRPr lang="nl-BE" sz="14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37436C8-89A1-505D-8353-B5F370BD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6" y="1247297"/>
            <a:ext cx="2532815" cy="1936481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0609D2B-C7A5-C5B2-5415-D45762EF0119}"/>
              </a:ext>
            </a:extLst>
          </p:cNvPr>
          <p:cNvSpPr txBox="1"/>
          <p:nvPr/>
        </p:nvSpPr>
        <p:spPr>
          <a:xfrm>
            <a:off x="838200" y="3308081"/>
            <a:ext cx="57351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BE" sz="1400" b="1" dirty="0"/>
              <a:t>House Searching:</a:t>
            </a:r>
          </a:p>
          <a:p>
            <a:pPr marL="285750" indent="-285750" algn="just">
              <a:buFontTx/>
              <a:buChar char="-"/>
            </a:pPr>
            <a:r>
              <a:rPr lang="nl-BE" sz="1400" b="1" dirty="0"/>
              <a:t>Verkenning</a:t>
            </a:r>
            <a:r>
              <a:rPr lang="nl-BE" sz="1400" dirty="0"/>
              <a:t>: Huizen in FOV worden opgeslagen; laatste cel van Expanding Square Search bewaard.</a:t>
            </a:r>
          </a:p>
          <a:p>
            <a:pPr marL="285750" indent="-285750" algn="just">
              <a:buFontTx/>
              <a:buChar char="-"/>
            </a:pPr>
            <a:r>
              <a:rPr lang="nl-BE" sz="1400" b="1" dirty="0"/>
              <a:t>Bezoek</a:t>
            </a:r>
            <a:r>
              <a:rPr lang="nl-BE" sz="1400" dirty="0"/>
              <a:t>: Eerste huis in FOV wordt bezocht.</a:t>
            </a:r>
          </a:p>
          <a:p>
            <a:pPr marL="285750" indent="-285750" algn="just">
              <a:buFontTx/>
              <a:buChar char="-"/>
            </a:pPr>
            <a:r>
              <a:rPr lang="nl-BE" sz="1400" b="1" dirty="0"/>
              <a:t>Checkpoints</a:t>
            </a:r>
            <a:r>
              <a:rPr lang="nl-BE" sz="1400" dirty="0"/>
              <a:t>: Huisoppervlak opgesplitst in checkpoints (size / search range).</a:t>
            </a:r>
          </a:p>
          <a:p>
            <a:pPr marL="285750" indent="-285750" algn="just">
              <a:buFontTx/>
              <a:buChar char="-"/>
            </a:pPr>
            <a:r>
              <a:rPr lang="nl-BE" sz="1400" b="1" dirty="0"/>
              <a:t>Scanstatus</a:t>
            </a:r>
            <a:r>
              <a:rPr lang="nl-BE" sz="1400" dirty="0"/>
              <a:t>: Huis als bezocht gemarkeerd zodra alle checkpoints bezocht zijn.</a:t>
            </a:r>
          </a:p>
          <a:p>
            <a:pPr marL="285750" indent="-285750" algn="just">
              <a:buFontTx/>
              <a:buChar char="-"/>
            </a:pPr>
            <a:r>
              <a:rPr lang="nl-BE" sz="1400" b="1" dirty="0"/>
              <a:t>Volgorde</a:t>
            </a:r>
            <a:r>
              <a:rPr lang="nl-BE" sz="1400" dirty="0"/>
              <a:t>: Gaat naar het volgende opgeslagen huis tot alle huizen bezocht zijn.</a:t>
            </a:r>
          </a:p>
          <a:p>
            <a:pPr marL="285750" indent="-285750" algn="just">
              <a:buFontTx/>
              <a:buChar char="-"/>
            </a:pPr>
            <a:r>
              <a:rPr lang="nl-BE" sz="1400" b="1" dirty="0"/>
              <a:t>Hervatting</a:t>
            </a:r>
            <a:r>
              <a:rPr lang="nl-BE" sz="1400" dirty="0"/>
              <a:t>: Vervolg van Expanding Square Search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470E6CC-F1C6-99F3-04B0-939CD09EF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81" y="1360254"/>
            <a:ext cx="3615301" cy="193648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AB9001FC-4990-0A79-7036-FEAF18285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89" y="3946131"/>
            <a:ext cx="3615301" cy="19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42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942CCEB3A674D8F1F6472CCEFB38E" ma:contentTypeVersion="11" ma:contentTypeDescription="Create a new document." ma:contentTypeScope="" ma:versionID="e4de40d148e029d40e3aaddc8bf68a5e">
  <xsd:schema xmlns:xsd="http://www.w3.org/2001/XMLSchema" xmlns:xs="http://www.w3.org/2001/XMLSchema" xmlns:p="http://schemas.microsoft.com/office/2006/metadata/properties" xmlns:ns2="128482ec-0431-40d5-ab26-89ea2a4f3ccd" xmlns:ns3="60eb0cf4-ae2a-4762-800a-cb593b869ecb" xmlns:ns4="http://schemas.microsoft.com/sharepoint/v4" xmlns:ns5="a2e691a9-fcfc-4d85-a390-1894fe98bd9e" targetNamespace="http://schemas.microsoft.com/office/2006/metadata/properties" ma:root="true" ma:fieldsID="fce8e8bd091658f3fe51b22d57dec109" ns2:_="" ns3:_="" ns4:_="" ns5:_="">
    <xsd:import namespace="128482ec-0431-40d5-ab26-89ea2a4f3ccd"/>
    <xsd:import namespace="60eb0cf4-ae2a-4762-800a-cb593b869ecb"/>
    <xsd:import namespace="http://schemas.microsoft.com/sharepoint/v4"/>
    <xsd:import namespace="a2e691a9-fcfc-4d85-a390-1894fe98bd9e"/>
    <xsd:element name="properties">
      <xsd:complexType>
        <xsd:sequence>
          <xsd:element name="documentManagement">
            <xsd:complexType>
              <xsd:all>
                <xsd:element ref="ns2:m99485b88215436a82099f8287cba0b0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IconOverlay" minOccurs="0"/>
                <xsd:element ref="ns5:SharedWithUsers" minOccurs="0"/>
                <xsd:element ref="ns5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482ec-0431-40d5-ab26-89ea2a4f3ccd" elementFormDefault="qualified">
    <xsd:import namespace="http://schemas.microsoft.com/office/2006/documentManagement/types"/>
    <xsd:import namespace="http://schemas.microsoft.com/office/infopath/2007/PartnerControls"/>
    <xsd:element name="m99485b88215436a82099f8287cba0b0" ma:index="9" nillable="true" ma:taxonomy="true" ma:internalName="m99485b88215436a82099f8287cba0b0" ma:taxonomyFieldName="Kernteam" ma:displayName="Kernteam" ma:default="" ma:fieldId="{699485b8-8215-436a-8209-9f8287cba0b0}" ma:taxonomyMulti="true" ma:sspId="9d9af33d-1c7e-4655-8224-df3a670842a4" ma:termSetId="f2199854-b90f-4d12-b5f9-723340d5e43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6a5f98c-5cc8-4015-9754-f7f59d70125b}" ma:internalName="TaxCatchAll" ma:showField="CatchAllData" ma:web="128482ec-0431-40d5-ab26-89ea2a4f3c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b0cf4-ae2a-4762-800a-cb593b869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9d9af33d-1c7e-4655-8224-df3a670842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7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691a9-fcfc-4d85-a390-1894fe98bd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TaxCatchAll xmlns="128482ec-0431-40d5-ab26-89ea2a4f3ccd" xsi:nil="true"/>
    <m99485b88215436a82099f8287cba0b0 xmlns="128482ec-0431-40d5-ab26-89ea2a4f3ccd">
      <Terms xmlns="http://schemas.microsoft.com/office/infopath/2007/PartnerControls"/>
    </m99485b88215436a82099f8287cba0b0>
    <lcf76f155ced4ddcb4097134ff3c332f xmlns="60eb0cf4-ae2a-4762-800a-cb593b869ec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F8EC6D1-CB19-4400-AD0A-0C75CD884A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B8C5DE-3345-4025-A942-C5AA68E555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482ec-0431-40d5-ab26-89ea2a4f3ccd"/>
    <ds:schemaRef ds:uri="60eb0cf4-ae2a-4762-800a-cb593b869ecb"/>
    <ds:schemaRef ds:uri="http://schemas.microsoft.com/sharepoint/v4"/>
    <ds:schemaRef ds:uri="a2e691a9-fcfc-4d85-a390-1894fe98bd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43389A-7EE0-4951-8919-E91DD69E3687}">
  <ds:schemaRefs>
    <ds:schemaRef ds:uri="128482ec-0431-40d5-ab26-89ea2a4f3ccd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60eb0cf4-ae2a-4762-800a-cb593b869ec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3440</TotalTime>
  <Words>331</Words>
  <Application>Microsoft Office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GPP Exam: Zombie AI</vt:lpstr>
      <vt:lpstr>Decision Making</vt:lpstr>
      <vt:lpstr>Enemy handling</vt:lpstr>
      <vt:lpstr>Inventory</vt:lpstr>
      <vt:lpstr>Movement - Steering</vt:lpstr>
      <vt:lpstr>Movement - Exploration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GPP Exam: Zombie AI</dc:title>
  <dc:creator>Vandaele Yosha</dc:creator>
  <cp:lastModifiedBy>Everaert Ramses</cp:lastModifiedBy>
  <cp:revision>24</cp:revision>
  <dcterms:created xsi:type="dcterms:W3CDTF">2021-12-17T12:45:32Z</dcterms:created>
  <dcterms:modified xsi:type="dcterms:W3CDTF">2024-11-18T17:13:36Z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0x010100723942CCEB3A674D8F1F6472CCEFB38E</vt:lpwstr>
  </property>
  <property fmtid="{D5CDD505-2E9C-101B-9397-08002B2CF9AE}" pid="3" name="Kernteam">
    <vt:lpwstr/>
  </property>
  <property fmtid="{D5CDD505-2E9C-101B-9397-08002B2CF9AE}" pid="4" name="MediaServiceImageTags">
    <vt:lpwstr/>
  </property>
</Properties>
</file>